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4"/>
    <p:restoredTop sz="94685"/>
  </p:normalViewPr>
  <p:slideViewPr>
    <p:cSldViewPr snapToGrid="0" snapToObjects="1">
      <p:cViewPr>
        <p:scale>
          <a:sx n="96" d="100"/>
          <a:sy n="96" d="100"/>
        </p:scale>
        <p:origin x="2960" y="-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712663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047285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0550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40741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257505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552309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374732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812658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x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711945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2025-02-23T17:12:53Z</dcterms:modified>
</cp:coreProperties>
</file>